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CC91-DDF3-BD47-8224-3E8FBE138DBF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7315-D081-9B42-B9B5-8FD0EF9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47_burn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4670941" y="0"/>
            <a:ext cx="4473059" cy="4412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26832"/>
            <a:ext cx="9144000" cy="10646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76" y="97327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Create your own </a:t>
            </a:r>
            <a:br>
              <a:rPr lang="en-US" sz="6000" b="1" dirty="0" smtClean="0"/>
            </a:br>
            <a:r>
              <a:rPr lang="en-US" sz="6000" b="1" dirty="0" smtClean="0"/>
              <a:t>online course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76" y="47625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6000" i="1" dirty="0" smtClean="0"/>
              <a:t>Liz Nead</a:t>
            </a:r>
          </a:p>
          <a:p>
            <a:r>
              <a:rPr lang="en-US" dirty="0" smtClean="0"/>
              <a:t>Your </a:t>
            </a:r>
            <a:r>
              <a:rPr lang="en-US" sz="6000" dirty="0" smtClean="0"/>
              <a:t>visibility</a:t>
            </a:r>
            <a:r>
              <a:rPr lang="en-US" dirty="0" smtClean="0"/>
              <a:t> expert!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9816" y="32924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i="1" dirty="0" smtClean="0">
                <a:solidFill>
                  <a:schemeClr val="bg1"/>
                </a:solidFill>
              </a:rPr>
              <a:t>Visibility School FREE class</a:t>
            </a:r>
            <a:endParaRPr lang="en-US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   Follow up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Engagement is opportunity</a:t>
            </a:r>
          </a:p>
          <a:p>
            <a:r>
              <a:rPr lang="en-US" sz="4400" dirty="0" smtClean="0"/>
              <a:t>Create a system</a:t>
            </a:r>
          </a:p>
          <a:p>
            <a:r>
              <a:rPr lang="en-US" sz="4400" dirty="0" smtClean="0"/>
              <a:t>Don’t give up!</a:t>
            </a:r>
          </a:p>
          <a:p>
            <a:r>
              <a:rPr lang="en-US" sz="4400" dirty="0" smtClean="0"/>
              <a:t>Invite to the next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NINE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09" y="3188336"/>
            <a:ext cx="3007775" cy="29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47_burn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4670941" y="0"/>
            <a:ext cx="4473059" cy="4412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26832"/>
            <a:ext cx="9144000" cy="10646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76" y="97327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Are you ready for visibility school?</a:t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76" y="47625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Starts May 7</a:t>
            </a:r>
          </a:p>
          <a:p>
            <a:r>
              <a:rPr lang="en-US" sz="6000" i="1" dirty="0" smtClean="0">
                <a:solidFill>
                  <a:srgbClr val="FF0000"/>
                </a:solidFill>
              </a:rPr>
              <a:t>6 weeks with Liz</a:t>
            </a:r>
          </a:p>
          <a:p>
            <a:r>
              <a:rPr lang="en-US" sz="6000" i="1" dirty="0" smtClean="0">
                <a:solidFill>
                  <a:srgbClr val="FF0000"/>
                </a:solidFill>
              </a:rPr>
              <a:t>$199 or 2 pay – $125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9816" y="32924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i="1" dirty="0" smtClean="0">
                <a:solidFill>
                  <a:schemeClr val="bg1"/>
                </a:solidFill>
              </a:rPr>
              <a:t>Thank you!</a:t>
            </a:r>
            <a:endParaRPr lang="en-US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Choose a topic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Focused and narrow</a:t>
            </a:r>
          </a:p>
          <a:p>
            <a:r>
              <a:rPr lang="en-US" sz="4400" dirty="0" smtClean="0"/>
              <a:t>Solves a problem</a:t>
            </a:r>
          </a:p>
          <a:p>
            <a:r>
              <a:rPr lang="en-US" sz="4400" dirty="0" smtClean="0"/>
              <a:t>Reinforces your expertise</a:t>
            </a:r>
          </a:p>
          <a:p>
            <a:r>
              <a:rPr lang="en-US" sz="4400" dirty="0" smtClean="0"/>
              <a:t>Creates urgency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28" y="3662507"/>
            <a:ext cx="2628568" cy="28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Create freebie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Something juicy</a:t>
            </a:r>
          </a:p>
          <a:p>
            <a:r>
              <a:rPr lang="en-US" sz="4400" dirty="0" smtClean="0"/>
              <a:t>Reinforces expertise</a:t>
            </a:r>
          </a:p>
          <a:p>
            <a:r>
              <a:rPr lang="en-US" sz="4400" dirty="0" smtClean="0"/>
              <a:t>Gets you excited</a:t>
            </a:r>
            <a:r>
              <a:rPr lang="en-US" sz="4400" dirty="0"/>
              <a:t> </a:t>
            </a:r>
            <a:r>
              <a:rPr lang="en-US" sz="4400" dirty="0" smtClean="0"/>
              <a:t>and talking</a:t>
            </a:r>
          </a:p>
          <a:p>
            <a:r>
              <a:rPr lang="en-US" sz="4400" dirty="0" smtClean="0"/>
              <a:t>Includes bio and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TWO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8657"/>
          <a:stretch/>
        </p:blipFill>
        <p:spPr>
          <a:xfrm rot="1093886">
            <a:off x="6318245" y="4328216"/>
            <a:ext cx="2252959" cy="21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Create FB event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Consistent with everything</a:t>
            </a:r>
          </a:p>
          <a:p>
            <a:r>
              <a:rPr lang="en-US" sz="4400" dirty="0" smtClean="0"/>
              <a:t>A place for people to find out</a:t>
            </a:r>
          </a:p>
          <a:p>
            <a:r>
              <a:rPr lang="en-US" sz="4400" dirty="0" smtClean="0"/>
              <a:t>Samples and invites</a:t>
            </a:r>
          </a:p>
          <a:p>
            <a:r>
              <a:rPr lang="en-US" sz="4400" dirty="0" smtClean="0"/>
              <a:t>Cross posting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THREE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06" y="4912460"/>
            <a:ext cx="4821194" cy="17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Create sign up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Mailchimp</a:t>
            </a:r>
            <a:r>
              <a:rPr lang="en-US" sz="4400" dirty="0" smtClean="0"/>
              <a:t> or Google Forms</a:t>
            </a:r>
          </a:p>
          <a:p>
            <a:r>
              <a:rPr lang="en-US" sz="4400" dirty="0" smtClean="0"/>
              <a:t>Add video and header</a:t>
            </a:r>
          </a:p>
          <a:p>
            <a:r>
              <a:rPr lang="en-US" sz="4400" dirty="0" smtClean="0"/>
              <a:t>Easy to sign up</a:t>
            </a:r>
          </a:p>
          <a:p>
            <a:r>
              <a:rPr lang="en-US" sz="4400" dirty="0" smtClean="0"/>
              <a:t>Good info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FOUR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83" y="3846554"/>
            <a:ext cx="4719017" cy="24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Marketing plan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FB lives with preview</a:t>
            </a:r>
          </a:p>
          <a:p>
            <a:r>
              <a:rPr lang="en-US" sz="4400" dirty="0" smtClean="0"/>
              <a:t>Info in group</a:t>
            </a:r>
          </a:p>
          <a:p>
            <a:r>
              <a:rPr lang="en-US" sz="4400" dirty="0" smtClean="0"/>
              <a:t>Post everywhere</a:t>
            </a:r>
          </a:p>
          <a:p>
            <a:r>
              <a:rPr lang="en-US" sz="4400" dirty="0" smtClean="0"/>
              <a:t>Highlight sign ups!</a:t>
            </a:r>
          </a:p>
          <a:p>
            <a:r>
              <a:rPr lang="en-US" sz="4400" dirty="0" smtClean="0"/>
              <a:t>Be bold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FIVE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21" y="4233048"/>
            <a:ext cx="3348550" cy="22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   Digital Download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Good information to follow along</a:t>
            </a:r>
          </a:p>
          <a:p>
            <a:r>
              <a:rPr lang="en-US" sz="4400" dirty="0" smtClean="0"/>
              <a:t>Could include presentation</a:t>
            </a:r>
          </a:p>
          <a:p>
            <a:r>
              <a:rPr lang="en-US" sz="4400" dirty="0" smtClean="0"/>
              <a:t>Keep the branding</a:t>
            </a:r>
          </a:p>
          <a:p>
            <a:r>
              <a:rPr lang="en-US" sz="4400" dirty="0" smtClean="0"/>
              <a:t>Include bio and marketing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SIX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855" y="4933440"/>
            <a:ext cx="2425207" cy="1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   Reminder System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Keep it personal</a:t>
            </a:r>
          </a:p>
          <a:p>
            <a:r>
              <a:rPr lang="en-US" sz="4400" dirty="0" smtClean="0"/>
              <a:t>Keep it exciting</a:t>
            </a:r>
          </a:p>
          <a:p>
            <a:r>
              <a:rPr lang="en-US" sz="4400" dirty="0" smtClean="0"/>
              <a:t>Find out what they want</a:t>
            </a:r>
          </a:p>
          <a:p>
            <a:r>
              <a:rPr lang="en-US" sz="4400" dirty="0" smtClean="0"/>
              <a:t>1 week, 1 day, 1 hour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SEVEN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76" y="4375240"/>
            <a:ext cx="2222724" cy="22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968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   Execute Course</a:t>
            </a:r>
            <a:endParaRPr lang="en-US" sz="5400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Not too long- stick to outline</a:t>
            </a:r>
          </a:p>
          <a:p>
            <a:r>
              <a:rPr lang="en-US" sz="4400" dirty="0" smtClean="0"/>
              <a:t>Don’t give away everything</a:t>
            </a:r>
          </a:p>
          <a:p>
            <a:r>
              <a:rPr lang="en-US" sz="4400" dirty="0" smtClean="0"/>
              <a:t>Don’t forget to promote</a:t>
            </a:r>
          </a:p>
          <a:p>
            <a:r>
              <a:rPr lang="en-US" sz="4400" dirty="0" smtClean="0"/>
              <a:t>Record for evergreen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637"/>
            <a:ext cx="1494011" cy="1325563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EIGHT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486" y="4358618"/>
            <a:ext cx="3161514" cy="21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216</Words>
  <Application>Microsoft Macintosh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Create your own  online course</vt:lpstr>
      <vt:lpstr>Choose a topic</vt:lpstr>
      <vt:lpstr>Create freebie</vt:lpstr>
      <vt:lpstr>Create FB event</vt:lpstr>
      <vt:lpstr>Create sign up</vt:lpstr>
      <vt:lpstr>Marketing plan</vt:lpstr>
      <vt:lpstr>   Digital Download</vt:lpstr>
      <vt:lpstr>   Reminder System</vt:lpstr>
      <vt:lpstr>   Execute Course</vt:lpstr>
      <vt:lpstr>   Follow up</vt:lpstr>
      <vt:lpstr>Are you ready for visibility school? </vt:lpstr>
    </vt:vector>
  </TitlesOfParts>
  <Company>Nead Inspiration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own  online course</dc:title>
  <dc:creator>Elizabeth Nead</dc:creator>
  <cp:lastModifiedBy>Elizabeth Nead</cp:lastModifiedBy>
  <cp:revision>2</cp:revision>
  <dcterms:created xsi:type="dcterms:W3CDTF">2017-04-12T14:59:15Z</dcterms:created>
  <dcterms:modified xsi:type="dcterms:W3CDTF">2017-04-12T15:20:22Z</dcterms:modified>
</cp:coreProperties>
</file>